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914" y="8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E8E2B8-FA7F-4C4E-9F68-4301B5FB300E}" type="datetimeFigureOut">
              <a:rPr lang="zh-TW" altLang="en-US" smtClean="0"/>
              <a:t>2020/5/30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4AE1FE-FD57-4083-9905-C70302C3F8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22017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4AE1FE-FD57-4083-9905-C70302C3F8A6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900162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ABF9D-62EC-4E0B-B11C-BDC1058A91D8}" type="datetimeFigureOut">
              <a:rPr lang="zh-TW" altLang="en-US" smtClean="0"/>
              <a:t>2020/5/30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65F2F-7DAA-49F7-9009-8539228E8B8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147625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ABF9D-62EC-4E0B-B11C-BDC1058A91D8}" type="datetimeFigureOut">
              <a:rPr lang="zh-TW" altLang="en-US" smtClean="0"/>
              <a:t>2020/5/30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65F2F-7DAA-49F7-9009-8539228E8B8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910326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ABF9D-62EC-4E0B-B11C-BDC1058A91D8}" type="datetimeFigureOut">
              <a:rPr lang="zh-TW" altLang="en-US" smtClean="0"/>
              <a:t>2020/5/30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65F2F-7DAA-49F7-9009-8539228E8B8D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063361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ABF9D-62EC-4E0B-B11C-BDC1058A91D8}" type="datetimeFigureOut">
              <a:rPr lang="zh-TW" altLang="en-US" smtClean="0"/>
              <a:t>2020/5/30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65F2F-7DAA-49F7-9009-8539228E8B8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045112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ABF9D-62EC-4E0B-B11C-BDC1058A91D8}" type="datetimeFigureOut">
              <a:rPr lang="zh-TW" altLang="en-US" smtClean="0"/>
              <a:t>2020/5/30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65F2F-7DAA-49F7-9009-8539228E8B8D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98133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ABF9D-62EC-4E0B-B11C-BDC1058A91D8}" type="datetimeFigureOut">
              <a:rPr lang="zh-TW" altLang="en-US" smtClean="0"/>
              <a:t>2020/5/30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65F2F-7DAA-49F7-9009-8539228E8B8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31908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ABF9D-62EC-4E0B-B11C-BDC1058A91D8}" type="datetimeFigureOut">
              <a:rPr lang="zh-TW" altLang="en-US" smtClean="0"/>
              <a:t>2020/5/30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65F2F-7DAA-49F7-9009-8539228E8B8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524234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ABF9D-62EC-4E0B-B11C-BDC1058A91D8}" type="datetimeFigureOut">
              <a:rPr lang="zh-TW" altLang="en-US" smtClean="0"/>
              <a:t>2020/5/30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65F2F-7DAA-49F7-9009-8539228E8B8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642168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ABF9D-62EC-4E0B-B11C-BDC1058A91D8}" type="datetimeFigureOut">
              <a:rPr lang="zh-TW" altLang="en-US" smtClean="0"/>
              <a:t>2020/5/30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65F2F-7DAA-49F7-9009-8539228E8B8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73438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ABF9D-62EC-4E0B-B11C-BDC1058A91D8}" type="datetimeFigureOut">
              <a:rPr lang="zh-TW" altLang="en-US" smtClean="0"/>
              <a:t>2020/5/30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65F2F-7DAA-49F7-9009-8539228E8B8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644274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ABF9D-62EC-4E0B-B11C-BDC1058A91D8}" type="datetimeFigureOut">
              <a:rPr lang="zh-TW" altLang="en-US" smtClean="0"/>
              <a:t>2020/5/30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65F2F-7DAA-49F7-9009-8539228E8B8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419708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ABF9D-62EC-4E0B-B11C-BDC1058A91D8}" type="datetimeFigureOut">
              <a:rPr lang="zh-TW" altLang="en-US" smtClean="0"/>
              <a:t>2020/5/30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65F2F-7DAA-49F7-9009-8539228E8B8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795302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ABF9D-62EC-4E0B-B11C-BDC1058A91D8}" type="datetimeFigureOut">
              <a:rPr lang="zh-TW" altLang="en-US" smtClean="0"/>
              <a:t>2020/5/30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65F2F-7DAA-49F7-9009-8539228E8B8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61749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ABF9D-62EC-4E0B-B11C-BDC1058A91D8}" type="datetimeFigureOut">
              <a:rPr lang="zh-TW" altLang="en-US" smtClean="0"/>
              <a:t>2020/5/30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65F2F-7DAA-49F7-9009-8539228E8B8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904708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ABF9D-62EC-4E0B-B11C-BDC1058A91D8}" type="datetimeFigureOut">
              <a:rPr lang="zh-TW" altLang="en-US" smtClean="0"/>
              <a:t>2020/5/30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65F2F-7DAA-49F7-9009-8539228E8B8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748489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ABF9D-62EC-4E0B-B11C-BDC1058A91D8}" type="datetimeFigureOut">
              <a:rPr lang="zh-TW" altLang="en-US" smtClean="0"/>
              <a:t>2020/5/30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65F2F-7DAA-49F7-9009-8539228E8B8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44290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AABF9D-62EC-4E0B-B11C-BDC1058A91D8}" type="datetimeFigureOut">
              <a:rPr lang="zh-TW" altLang="en-US" smtClean="0"/>
              <a:t>2020/5/30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A6C65F2F-7DAA-49F7-9009-8539228E8B8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81096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07067" y="1639604"/>
            <a:ext cx="7766936" cy="1646302"/>
          </a:xfrm>
        </p:spPr>
        <p:txBody>
          <a:bodyPr/>
          <a:lstStyle/>
          <a:p>
            <a:pPr algn="ctr"/>
            <a:r>
              <a:rPr lang="zh-TW" altLang="en-US" dirty="0" smtClean="0"/>
              <a:t>十大易用性</a:t>
            </a:r>
            <a:r>
              <a:rPr lang="en-US" altLang="zh-TW" dirty="0" smtClean="0"/>
              <a:t>review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07067" y="4026877"/>
            <a:ext cx="7766936" cy="1538654"/>
          </a:xfrm>
        </p:spPr>
        <p:txBody>
          <a:bodyPr>
            <a:normAutofit lnSpcReduction="10000"/>
          </a:bodyPr>
          <a:lstStyle/>
          <a:p>
            <a:r>
              <a:rPr lang="zh-TW" altLang="en-US" dirty="0"/>
              <a:t>資工四 </a:t>
            </a:r>
            <a:r>
              <a:rPr lang="en-US" altLang="zh-TW" dirty="0"/>
              <a:t>105590036 </a:t>
            </a:r>
            <a:r>
              <a:rPr lang="zh-TW" altLang="en-US" dirty="0"/>
              <a:t>黃俊維 </a:t>
            </a:r>
            <a:endParaRPr lang="en-US" altLang="zh-TW" dirty="0" smtClean="0"/>
          </a:p>
          <a:p>
            <a:r>
              <a:rPr lang="zh-TW" altLang="en-US" dirty="0" smtClean="0"/>
              <a:t>工管</a:t>
            </a:r>
            <a:r>
              <a:rPr lang="zh-TW" altLang="en-US" dirty="0"/>
              <a:t>三乙 </a:t>
            </a:r>
            <a:r>
              <a:rPr lang="en-US" altLang="zh-TW" dirty="0"/>
              <a:t>106370211 </a:t>
            </a:r>
            <a:r>
              <a:rPr lang="zh-TW" altLang="en-US" dirty="0" smtClean="0"/>
              <a:t>黃平賢</a:t>
            </a:r>
            <a:endParaRPr lang="en-US" altLang="zh-TW" dirty="0" smtClean="0"/>
          </a:p>
          <a:p>
            <a:r>
              <a:rPr lang="zh-TW" altLang="en-US" dirty="0" smtClean="0"/>
              <a:t> </a:t>
            </a:r>
            <a:r>
              <a:rPr lang="zh-TW" altLang="en-US" dirty="0"/>
              <a:t>工管三乙 </a:t>
            </a:r>
            <a:r>
              <a:rPr lang="en-US" altLang="zh-TW" dirty="0"/>
              <a:t>106370236 </a:t>
            </a:r>
            <a:r>
              <a:rPr lang="zh-TW" altLang="en-US" dirty="0" smtClean="0"/>
              <a:t>王</a:t>
            </a:r>
            <a:r>
              <a:rPr lang="zh-TW" altLang="en-US" dirty="0"/>
              <a:t>茹</a:t>
            </a:r>
            <a:r>
              <a:rPr lang="zh-TW" altLang="en-US" dirty="0" smtClean="0"/>
              <a:t>怡</a:t>
            </a:r>
            <a:endParaRPr lang="en-US" altLang="zh-TW" dirty="0" smtClean="0"/>
          </a:p>
          <a:p>
            <a:r>
              <a:rPr lang="zh-TW" altLang="en-US" dirty="0" smtClean="0"/>
              <a:t>旁聽 </a:t>
            </a:r>
            <a:r>
              <a:rPr lang="zh-TW" altLang="en-US" dirty="0"/>
              <a:t>廖婕吟 </a:t>
            </a:r>
          </a:p>
        </p:txBody>
      </p:sp>
    </p:spTree>
    <p:extLst>
      <p:ext uri="{BB962C8B-B14F-4D97-AF65-F5344CB8AC3E}">
        <p14:creationId xmlns:p14="http://schemas.microsoft.com/office/powerpoint/2010/main" val="7525671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01 </a:t>
            </a:r>
            <a:r>
              <a:rPr lang="zh-TW" altLang="en-US" dirty="0"/>
              <a:t>系統狀態能見度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7334" y="2160589"/>
            <a:ext cx="4689895" cy="4416057"/>
          </a:xfrm>
        </p:spPr>
        <p:txBody>
          <a:bodyPr>
            <a:normAutofit/>
          </a:bodyPr>
          <a:lstStyle/>
          <a:p>
            <a:r>
              <a:rPr lang="zh-TW" altLang="en-US" sz="2000" dirty="0" smtClean="0"/>
              <a:t>發現問題</a:t>
            </a:r>
            <a:endParaRPr lang="en-US" altLang="zh-TW" sz="1800" dirty="0"/>
          </a:p>
          <a:p>
            <a:pPr lvl="1"/>
            <a:r>
              <a:rPr lang="zh-TW" altLang="en-US" sz="1800" dirty="0" smtClean="0"/>
              <a:t>按下</a:t>
            </a:r>
            <a:r>
              <a:rPr lang="en-US" altLang="zh-TW" sz="1800" dirty="0" smtClean="0"/>
              <a:t>Facebook</a:t>
            </a:r>
            <a:r>
              <a:rPr lang="zh-TW" altLang="en-US" sz="1800" dirty="0" smtClean="0"/>
              <a:t>與</a:t>
            </a:r>
            <a:r>
              <a:rPr lang="en-US" altLang="zh-TW" sz="1800" dirty="0" smtClean="0"/>
              <a:t>YouTube</a:t>
            </a:r>
            <a:r>
              <a:rPr lang="zh-TW" altLang="en-US" sz="1800" dirty="0" smtClean="0"/>
              <a:t>按鈕</a:t>
            </a:r>
            <a:r>
              <a:rPr lang="zh-TW" altLang="en-US" sz="1800" dirty="0"/>
              <a:t>時，狀態並無改變，使用者無法得知是否有確實移到自己想要觸發按鈕的範圍內</a:t>
            </a:r>
            <a:r>
              <a:rPr lang="zh-TW" altLang="en-US" sz="1800" dirty="0" smtClean="0"/>
              <a:t>。</a:t>
            </a:r>
          </a:p>
          <a:p>
            <a:pPr marL="0" indent="0">
              <a:buNone/>
            </a:pPr>
            <a:endParaRPr lang="zh-TW" altLang="en-US" sz="2000" dirty="0" smtClean="0"/>
          </a:p>
          <a:p>
            <a:r>
              <a:rPr lang="zh-TW" altLang="en-US" sz="2000" dirty="0" smtClean="0"/>
              <a:t>解決</a:t>
            </a:r>
            <a:r>
              <a:rPr lang="zh-TW" altLang="en-US" sz="2000" dirty="0"/>
              <a:t>方法</a:t>
            </a:r>
          </a:p>
          <a:p>
            <a:pPr lvl="1"/>
            <a:r>
              <a:rPr lang="zh-TW" altLang="en-US" sz="1800" dirty="0"/>
              <a:t>將有屬標經過的</a:t>
            </a:r>
            <a:r>
              <a:rPr lang="en-US" altLang="zh-TW" sz="1800" dirty="0" err="1"/>
              <a:t>facebook</a:t>
            </a:r>
            <a:r>
              <a:rPr lang="zh-TW" altLang="en-US" sz="1800" dirty="0"/>
              <a:t>與</a:t>
            </a:r>
            <a:r>
              <a:rPr lang="en-US" altLang="zh-TW" sz="1800" dirty="0" err="1"/>
              <a:t>youtube</a:t>
            </a:r>
            <a:r>
              <a:rPr lang="zh-TW" altLang="en-US" sz="1800" dirty="0"/>
              <a:t>按鈕轉為空心，以利使用者分辨是否在範圍內。</a:t>
            </a: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2"/>
          <a:srcRect l="77387" t="1" b="80473"/>
          <a:stretch/>
        </p:blipFill>
        <p:spPr>
          <a:xfrm>
            <a:off x="5617793" y="2723356"/>
            <a:ext cx="4089665" cy="743833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7793" y="4793269"/>
            <a:ext cx="623949" cy="623949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9123" y="4792964"/>
            <a:ext cx="624254" cy="624254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00758" y="4792964"/>
            <a:ext cx="624254" cy="624254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92393" y="4792964"/>
            <a:ext cx="624254" cy="624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6969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03 </a:t>
            </a:r>
            <a:r>
              <a:rPr lang="zh-TW" altLang="en-US" dirty="0"/>
              <a:t>使用者的操控自由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2000" dirty="0" smtClean="0"/>
              <a:t>發現問題</a:t>
            </a:r>
            <a:endParaRPr lang="en-US" altLang="zh-TW" sz="2000" dirty="0" smtClean="0"/>
          </a:p>
          <a:p>
            <a:endParaRPr lang="zh-TW" altLang="en-US" sz="2000" dirty="0"/>
          </a:p>
          <a:p>
            <a:pPr lvl="1"/>
            <a:endParaRPr lang="en-US" altLang="zh-TW" sz="2000" dirty="0" smtClean="0"/>
          </a:p>
          <a:p>
            <a:pPr lvl="1"/>
            <a:r>
              <a:rPr lang="zh-TW" altLang="en-US" sz="2000" dirty="0" smtClean="0"/>
              <a:t>標籤</a:t>
            </a:r>
            <a:r>
              <a:rPr lang="zh-TW" altLang="en-US" sz="2000" dirty="0"/>
              <a:t>列的連結並非大多數使用者所需要使用的資訊。</a:t>
            </a:r>
          </a:p>
          <a:p>
            <a:endParaRPr lang="zh-TW" altLang="en-US" sz="2000" dirty="0"/>
          </a:p>
          <a:p>
            <a:r>
              <a:rPr lang="zh-TW" altLang="en-US" sz="2000" dirty="0" smtClean="0"/>
              <a:t>解決</a:t>
            </a:r>
            <a:r>
              <a:rPr lang="zh-TW" altLang="en-US" sz="2000" dirty="0"/>
              <a:t>方法</a:t>
            </a:r>
          </a:p>
          <a:p>
            <a:pPr lvl="1"/>
            <a:r>
              <a:rPr lang="zh-TW" altLang="en-US" sz="2000" dirty="0"/>
              <a:t>可以將其移至選單或者其他較不顯眼的地方，如「兒童網」、「聯絡我們」等等。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/>
          <a:srcRect l="49966" r="1416"/>
          <a:stretch/>
        </p:blipFill>
        <p:spPr>
          <a:xfrm>
            <a:off x="1216786" y="2704777"/>
            <a:ext cx="7496391" cy="634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7955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06 </a:t>
            </a:r>
            <a:r>
              <a:rPr lang="zh-TW" altLang="en-US" dirty="0"/>
              <a:t>辨識而非記憶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7334" y="2160589"/>
            <a:ext cx="3551766" cy="3880773"/>
          </a:xfrm>
        </p:spPr>
        <p:txBody>
          <a:bodyPr>
            <a:normAutofit/>
          </a:bodyPr>
          <a:lstStyle/>
          <a:p>
            <a:r>
              <a:rPr lang="zh-TW" altLang="en-US" sz="2000" dirty="0" smtClean="0"/>
              <a:t>發現</a:t>
            </a:r>
            <a:r>
              <a:rPr lang="zh-TW" altLang="en-US" sz="2000" dirty="0"/>
              <a:t>問題</a:t>
            </a:r>
          </a:p>
          <a:p>
            <a:pPr lvl="1"/>
            <a:r>
              <a:rPr lang="zh-TW" altLang="en-US" sz="2000" dirty="0"/>
              <a:t>使用者可能會不知道目前頁面位於哪個頁籤底下，可能還是會點到目前正在觀看的頁面。</a:t>
            </a:r>
          </a:p>
          <a:p>
            <a:endParaRPr lang="zh-TW" altLang="en-US" sz="2000" dirty="0"/>
          </a:p>
          <a:p>
            <a:r>
              <a:rPr lang="zh-TW" altLang="en-US" sz="2000" dirty="0" smtClean="0"/>
              <a:t>解決</a:t>
            </a:r>
            <a:r>
              <a:rPr lang="zh-TW" altLang="en-US" sz="2000" dirty="0"/>
              <a:t>方法</a:t>
            </a:r>
          </a:p>
          <a:p>
            <a:pPr lvl="1"/>
            <a:r>
              <a:rPr lang="zh-TW" altLang="en-US" sz="2000" dirty="0"/>
              <a:t>將</a:t>
            </a:r>
            <a:r>
              <a:rPr lang="en-US" altLang="zh-TW" sz="2000" dirty="0"/>
              <a:t>hover</a:t>
            </a:r>
            <a:r>
              <a:rPr lang="zh-TW" altLang="en-US" sz="2000" dirty="0"/>
              <a:t>的效果固定</a:t>
            </a:r>
            <a:r>
              <a:rPr lang="zh-TW" altLang="en-US" sz="2000" dirty="0" smtClean="0"/>
              <a:t>，</a:t>
            </a:r>
            <a:r>
              <a:rPr lang="zh-TW" altLang="en-US" sz="2000" dirty="0"/>
              <a:t>如更改頁籤字體顯示顏色、頁籤背景變色等。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/>
          <a:srcRect l="9995" t="8792" r="12079" b="58019"/>
          <a:stretch/>
        </p:blipFill>
        <p:spPr>
          <a:xfrm>
            <a:off x="4229100" y="4863241"/>
            <a:ext cx="5152572" cy="1026381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3"/>
          <a:srcRect l="9836" t="9408" r="11662" b="57645"/>
          <a:stretch/>
        </p:blipFill>
        <p:spPr>
          <a:xfrm>
            <a:off x="4229100" y="2712430"/>
            <a:ext cx="5152572" cy="1015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2599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07 </a:t>
            </a:r>
            <a:r>
              <a:rPr lang="zh-TW" altLang="en-US" dirty="0"/>
              <a:t>彈性與使用效率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7333" y="2160589"/>
            <a:ext cx="4691997" cy="3880773"/>
          </a:xfrm>
        </p:spPr>
        <p:txBody>
          <a:bodyPr>
            <a:normAutofit/>
          </a:bodyPr>
          <a:lstStyle/>
          <a:p>
            <a:r>
              <a:rPr lang="zh-TW" altLang="en-US" sz="2000" dirty="0" smtClean="0"/>
              <a:t>發現</a:t>
            </a:r>
            <a:r>
              <a:rPr lang="zh-TW" altLang="en-US" sz="2000" dirty="0"/>
              <a:t>問題</a:t>
            </a:r>
          </a:p>
          <a:p>
            <a:pPr lvl="1"/>
            <a:r>
              <a:rPr lang="zh-TW" altLang="en-US" sz="2000" dirty="0"/>
              <a:t>會使用旅遊網站的使用者多半是還處於「選擇」旅遊行程的階段，可能會反覆使用網站，並且希望會有儲存「最愛行程」的</a:t>
            </a:r>
            <a:r>
              <a:rPr lang="zh-TW" altLang="en-US" sz="2000" dirty="0" smtClean="0"/>
              <a:t>需求</a:t>
            </a:r>
            <a:endParaRPr lang="en-US" altLang="zh-TW" sz="2000" dirty="0" smtClean="0"/>
          </a:p>
          <a:p>
            <a:pPr lvl="1"/>
            <a:endParaRPr lang="zh-TW" altLang="en-US" sz="2000" dirty="0"/>
          </a:p>
          <a:p>
            <a:r>
              <a:rPr lang="zh-TW" altLang="en-US" sz="2000" dirty="0" smtClean="0"/>
              <a:t>解決</a:t>
            </a:r>
            <a:r>
              <a:rPr lang="zh-TW" altLang="en-US" sz="2000" dirty="0"/>
              <a:t>方法</a:t>
            </a:r>
          </a:p>
          <a:p>
            <a:pPr lvl="1"/>
            <a:r>
              <a:rPr lang="zh-TW" altLang="en-US" sz="2000" dirty="0"/>
              <a:t>增設「加入最愛」的按鈕，讓使用者可以不用反覆搜尋、比對自己有興趣的行程，提高使用效率。</a:t>
            </a:r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2"/>
          <a:srcRect b="27577"/>
          <a:stretch/>
        </p:blipFill>
        <p:spPr>
          <a:xfrm>
            <a:off x="5369331" y="2160589"/>
            <a:ext cx="3904671" cy="2586402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4514" y="5214642"/>
            <a:ext cx="826720" cy="826720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6418" y="5214642"/>
            <a:ext cx="826720" cy="826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8407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07 </a:t>
            </a:r>
            <a:r>
              <a:rPr lang="zh-TW" altLang="en-US" dirty="0"/>
              <a:t>彈性與使用效率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7333" y="2160589"/>
            <a:ext cx="8596669" cy="3880773"/>
          </a:xfrm>
        </p:spPr>
        <p:txBody>
          <a:bodyPr>
            <a:normAutofit/>
          </a:bodyPr>
          <a:lstStyle/>
          <a:p>
            <a:r>
              <a:rPr lang="zh-TW" altLang="en-US" sz="2000" dirty="0" smtClean="0"/>
              <a:t>發現</a:t>
            </a:r>
            <a:r>
              <a:rPr lang="zh-TW" altLang="en-US" sz="2000" dirty="0"/>
              <a:t>問題</a:t>
            </a:r>
          </a:p>
          <a:p>
            <a:pPr lvl="1"/>
            <a:r>
              <a:rPr lang="zh-TW" altLang="en-US" sz="1800" dirty="0"/>
              <a:t>使用者下滑至頁面底端時，可能因經常要回到頂端僅能使用滾輪而耗費很多時間</a:t>
            </a:r>
            <a:r>
              <a:rPr lang="zh-TW" altLang="en-US" sz="1800" dirty="0" smtClean="0"/>
              <a:t>。</a:t>
            </a:r>
            <a:endParaRPr lang="zh-TW" altLang="en-US" sz="2000" dirty="0"/>
          </a:p>
          <a:p>
            <a:r>
              <a:rPr lang="zh-TW" altLang="en-US" sz="2000" dirty="0" smtClean="0"/>
              <a:t>解決</a:t>
            </a:r>
            <a:r>
              <a:rPr lang="zh-TW" altLang="en-US" sz="2000" dirty="0"/>
              <a:t>方法</a:t>
            </a:r>
          </a:p>
          <a:p>
            <a:pPr lvl="1"/>
            <a:r>
              <a:rPr lang="zh-TW" altLang="en-US" sz="1800" dirty="0"/>
              <a:t>增設「回最頂端」的按鈕，讓使用者可以更加方便利用網站資源，並且增進使用者體驗。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/>
          <a:srcRect l="5432" t="30526" r="7142"/>
          <a:stretch/>
        </p:blipFill>
        <p:spPr>
          <a:xfrm>
            <a:off x="2395171" y="4465519"/>
            <a:ext cx="5160992" cy="1967294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5000" y="5309803"/>
            <a:ext cx="278726" cy="27872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247451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10 </a:t>
            </a:r>
            <a:r>
              <a:rPr lang="zh-TW" altLang="en-US" dirty="0"/>
              <a:t>幫助與說明文件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7333" y="2160589"/>
            <a:ext cx="8596669" cy="3880773"/>
          </a:xfrm>
        </p:spPr>
        <p:txBody>
          <a:bodyPr>
            <a:normAutofit/>
          </a:bodyPr>
          <a:lstStyle/>
          <a:p>
            <a:r>
              <a:rPr lang="zh-TW" altLang="en-US" sz="2000" dirty="0" smtClean="0"/>
              <a:t>發現</a:t>
            </a:r>
            <a:r>
              <a:rPr lang="zh-TW" altLang="en-US" sz="2000" dirty="0"/>
              <a:t>問題</a:t>
            </a:r>
          </a:p>
          <a:p>
            <a:pPr lvl="1"/>
            <a:r>
              <a:rPr lang="zh-TW" altLang="en-US" sz="1800" dirty="0"/>
              <a:t>使用者在瀏覽網站上可能會有不清楚操作方式，或者有其他需要幫助的部分。</a:t>
            </a:r>
          </a:p>
          <a:p>
            <a:endParaRPr lang="en-US" altLang="zh-TW" sz="2000" dirty="0" smtClean="0"/>
          </a:p>
          <a:p>
            <a:endParaRPr lang="en-US" altLang="zh-TW" sz="2000" dirty="0"/>
          </a:p>
          <a:p>
            <a:endParaRPr lang="zh-TW" altLang="en-US" sz="2000" dirty="0"/>
          </a:p>
          <a:p>
            <a:r>
              <a:rPr lang="zh-TW" altLang="en-US" sz="2000" dirty="0" smtClean="0"/>
              <a:t>解決</a:t>
            </a:r>
            <a:r>
              <a:rPr lang="zh-TW" altLang="en-US" sz="2000" dirty="0"/>
              <a:t>方法</a:t>
            </a:r>
          </a:p>
          <a:p>
            <a:pPr lvl="1"/>
            <a:r>
              <a:rPr lang="zh-TW" altLang="en-US" sz="1800" dirty="0"/>
              <a:t>增加幫助或者說明文件的連結，讓使用者的問題得以解決，也可以提供我們做網頁的修正與改進。</a:t>
            </a:r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499" y="3221134"/>
            <a:ext cx="7940503" cy="665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1550509"/>
      </p:ext>
    </p:extLst>
  </p:cSld>
  <p:clrMapOvr>
    <a:masterClrMapping/>
  </p:clrMapOvr>
</p:sld>
</file>

<file path=ppt/theme/theme1.xml><?xml version="1.0" encoding="utf-8"?>
<a:theme xmlns:a="http://schemas.openxmlformats.org/drawingml/2006/main" name="多面向">
  <a:themeElements>
    <a:clrScheme name="暖調藍色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多面向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多面向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多面向</Template>
  <TotalTime>31</TotalTime>
  <Words>365</Words>
  <Application>Microsoft Office PowerPoint</Application>
  <PresentationFormat>寬螢幕</PresentationFormat>
  <Paragraphs>45</Paragraphs>
  <Slides>7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4" baseType="lpstr">
      <vt:lpstr>微軟正黑體</vt:lpstr>
      <vt:lpstr>新細明體</vt:lpstr>
      <vt:lpstr>Arial</vt:lpstr>
      <vt:lpstr>Calibri</vt:lpstr>
      <vt:lpstr>Trebuchet MS</vt:lpstr>
      <vt:lpstr>Wingdings 3</vt:lpstr>
      <vt:lpstr>多面向</vt:lpstr>
      <vt:lpstr>十大易用性review</vt:lpstr>
      <vt:lpstr>01 系統狀態能見度</vt:lpstr>
      <vt:lpstr>03 使用者的操控自由</vt:lpstr>
      <vt:lpstr>06 辨識而非記憶</vt:lpstr>
      <vt:lpstr>07 彈性與使用效率</vt:lpstr>
      <vt:lpstr>07 彈性與使用效率</vt:lpstr>
      <vt:lpstr>10 幫助與說明文件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十大易用性review</dc:title>
  <dc:creator>joe</dc:creator>
  <cp:lastModifiedBy>joe</cp:lastModifiedBy>
  <cp:revision>4</cp:revision>
  <dcterms:created xsi:type="dcterms:W3CDTF">2020-05-30T10:11:16Z</dcterms:created>
  <dcterms:modified xsi:type="dcterms:W3CDTF">2020-05-30T10:42:57Z</dcterms:modified>
</cp:coreProperties>
</file>

<file path=docProps/thumbnail.jpeg>
</file>